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1" d="100"/>
          <a:sy n="71" d="100"/>
        </p:scale>
        <p:origin x="1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>
                <a:latin typeface="Algerian" panose="04020705040A02060702" pitchFamily="82" charset="0"/>
              </a:rPr>
              <a:t>DUCSMAN</a:t>
            </a:r>
            <a:endParaRPr lang="fr-FR" dirty="0">
              <a:latin typeface="Algerian" panose="04020705040A02060702" pitchFamily="8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Sapés comme jamais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5717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 présentation de l’équipe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Pour humaniser votre boutique nous vous proposons de présenter les membres de votre équipe</a:t>
            </a:r>
          </a:p>
          <a:p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16" y="404791"/>
            <a:ext cx="2661910" cy="266191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654" y="404791"/>
            <a:ext cx="2661910" cy="266191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1" y="404791"/>
            <a:ext cx="2661910" cy="266191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1" y="3805335"/>
            <a:ext cx="4426931" cy="249245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53" y="3805335"/>
            <a:ext cx="3738682" cy="2492454"/>
          </a:xfrm>
          <a:prstGeom prst="rect">
            <a:avLst/>
          </a:prstGeom>
        </p:spPr>
      </p:pic>
      <p:sp>
        <p:nvSpPr>
          <p:cNvPr id="19" name="Titre 1"/>
          <p:cNvSpPr txBox="1">
            <a:spLocks/>
          </p:cNvSpPr>
          <p:nvPr/>
        </p:nvSpPr>
        <p:spPr>
          <a:xfrm>
            <a:off x="9287434" y="3101067"/>
            <a:ext cx="2432304" cy="16459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fr-FR" dirty="0" smtClean="0"/>
              <a:t>Ajout photo boutique</a:t>
            </a:r>
            <a:endParaRPr lang="fr-FR" dirty="0"/>
          </a:p>
        </p:txBody>
      </p:sp>
      <p:sp>
        <p:nvSpPr>
          <p:cNvPr id="20" name="Espace réservé du texte 3"/>
          <p:cNvSpPr txBox="1">
            <a:spLocks/>
          </p:cNvSpPr>
          <p:nvPr/>
        </p:nvSpPr>
        <p:spPr>
          <a:xfrm>
            <a:off x="9287434" y="4783563"/>
            <a:ext cx="2432304" cy="35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Pour promouvoir votre boutique nous vous proposons de présenter des photos de la devanture (facilite la reconnaissance pour une visite physique)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295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latin typeface="Algerian" panose="04020705040A02060702" pitchFamily="82" charset="0"/>
              </a:rPr>
              <a:t>Page SAV</a:t>
            </a:r>
            <a:endParaRPr lang="fr-FR" dirty="0">
              <a:latin typeface="Algerian" panose="04020705040A02060702" pitchFamily="8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sz="2400" dirty="0" smtClean="0"/>
              <a:t>Formulaire de contact pour solliciter l’aide d’un conseiller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 smtClean="0"/>
              <a:t>Présentation du conseiller en charge des questions SAV pour humaniser le contact client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Section « Questions fréquentes » qui permet de répondre à des questions pour éviter les questions récurrentes qui ne nécessitent pas de prise en charte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512967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latin typeface="Algerian" panose="04020705040A02060702" pitchFamily="82" charset="0"/>
              </a:rPr>
              <a:t>Création d’animations</a:t>
            </a:r>
            <a:endParaRPr lang="fr-FR" dirty="0">
              <a:latin typeface="Algerian" panose="04020705040A02060702" pitchFamily="8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rendre votre site plus dynamique et attrayant pour l’expérience utilisateur, nous avons intégrer certaines animations :</a:t>
            </a:r>
          </a:p>
          <a:p>
            <a:pPr marL="617220" lvl="1" indent="-342900">
              <a:buFont typeface="+mj-lt"/>
              <a:buAutoNum type="arabicPeriod"/>
            </a:pPr>
            <a:r>
              <a:rPr lang="fr-FR" dirty="0" smtClean="0"/>
              <a:t>Logo qui tourner à 360 degrés</a:t>
            </a:r>
          </a:p>
          <a:p>
            <a:pPr marL="617220" lvl="1" indent="-342900">
              <a:buFont typeface="+mj-lt"/>
              <a:buAutoNum type="arabicPeriod"/>
            </a:pPr>
            <a:r>
              <a:rPr lang="fr-FR" dirty="0" smtClean="0"/>
              <a:t>Apparition du haut vers le bas de votre slogan « sapés comme jamais »</a:t>
            </a:r>
          </a:p>
          <a:p>
            <a:pPr marL="617220" lvl="1" indent="-342900">
              <a:buFont typeface="+mj-lt"/>
              <a:buAutoNum type="arabicPeriod"/>
            </a:pPr>
            <a:r>
              <a:rPr lang="fr-FR" dirty="0" smtClean="0"/>
              <a:t>Rotation axe Y 360 degrés du panier </a:t>
            </a:r>
          </a:p>
          <a:p>
            <a:pPr marL="617220" lvl="1" indent="-342900">
              <a:buFont typeface="+mj-lt"/>
              <a:buAutoNum type="arabicPeriod"/>
            </a:pPr>
            <a:r>
              <a:rPr lang="fr-FR" dirty="0" smtClean="0"/>
              <a:t>Changement de couleur au survol des boutons de navigation </a:t>
            </a:r>
          </a:p>
          <a:p>
            <a:pPr marL="617220" lvl="1" indent="-342900">
              <a:buFont typeface="+mj-lt"/>
              <a:buAutoNum type="arabicPeriod"/>
            </a:pPr>
            <a:r>
              <a:rPr lang="fr-FR" dirty="0" smtClean="0"/>
              <a:t>Opacité des images des articles au survol</a:t>
            </a:r>
          </a:p>
          <a:p>
            <a:pPr marL="617220" lvl="1" indent="-342900">
              <a:buFont typeface="+mj-lt"/>
              <a:buAutoNum type="arabicPeriod"/>
            </a:pPr>
            <a:r>
              <a:rPr lang="fr-FR" dirty="0" smtClean="0"/>
              <a:t>Animation pulse sur carte dans la page contact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004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dirty="0" smtClean="0">
                <a:latin typeface="Algerian" panose="04020705040A02060702" pitchFamily="82" charset="0"/>
              </a:rPr>
              <a:t>Présentation des maquettes</a:t>
            </a:r>
            <a:endParaRPr lang="fr-FR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6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97" y="466725"/>
            <a:ext cx="2806519" cy="5924550"/>
          </a:xfrm>
        </p:spPr>
      </p:pic>
      <p:pic>
        <p:nvPicPr>
          <p:cNvPr id="9" name="Espace réservé du contenu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34" y="466725"/>
            <a:ext cx="2806519" cy="5924550"/>
          </a:xfrm>
        </p:spPr>
      </p:pic>
    </p:spTree>
    <p:extLst>
      <p:ext uri="{BB962C8B-B14F-4D97-AF65-F5344CB8AC3E}">
        <p14:creationId xmlns:p14="http://schemas.microsoft.com/office/powerpoint/2010/main" val="375841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88" y="456962"/>
            <a:ext cx="2107235" cy="5833446"/>
          </a:xfrm>
        </p:spPr>
      </p:pic>
      <p:pic>
        <p:nvPicPr>
          <p:cNvPr id="5" name="Espace réservé du contenu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831" y="456962"/>
            <a:ext cx="2110154" cy="5841527"/>
          </a:xfrm>
        </p:spPr>
      </p:pic>
    </p:spTree>
    <p:extLst>
      <p:ext uri="{BB962C8B-B14F-4D97-AF65-F5344CB8AC3E}">
        <p14:creationId xmlns:p14="http://schemas.microsoft.com/office/powerpoint/2010/main" val="251911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571" y="440800"/>
            <a:ext cx="1730882" cy="6065125"/>
          </a:xfrm>
        </p:spPr>
      </p:pic>
      <p:pic>
        <p:nvPicPr>
          <p:cNvPr id="7" name="Espace réservé du contenu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47" y="480259"/>
            <a:ext cx="1727638" cy="6025666"/>
          </a:xfrm>
        </p:spPr>
      </p:pic>
    </p:spTree>
    <p:extLst>
      <p:ext uri="{BB962C8B-B14F-4D97-AF65-F5344CB8AC3E}">
        <p14:creationId xmlns:p14="http://schemas.microsoft.com/office/powerpoint/2010/main" val="171014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950324"/>
            <a:ext cx="10058400" cy="14499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>
                <a:latin typeface="Algerian" panose="04020705040A02060702" pitchFamily="82" charset="0"/>
              </a:rPr>
              <a:t>Charte Graphique respectée:</a:t>
            </a:r>
            <a:br>
              <a:rPr lang="fr-FR" dirty="0" smtClean="0">
                <a:latin typeface="Algerian" panose="04020705040A02060702" pitchFamily="82" charset="0"/>
              </a:rPr>
            </a:br>
            <a:r>
              <a:rPr lang="fr-FR" dirty="0">
                <a:latin typeface="Algerian" panose="04020705040A02060702" pitchFamily="82" charset="0"/>
              </a:rPr>
              <a:t/>
            </a:r>
            <a:br>
              <a:rPr lang="fr-FR" dirty="0">
                <a:latin typeface="Algerian" panose="04020705040A02060702" pitchFamily="82" charset="0"/>
              </a:rPr>
            </a:br>
            <a:endParaRPr lang="fr-FR" dirty="0">
              <a:latin typeface="Algerian" panose="04020705040A02060702" pitchFamily="8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06769" y="2554542"/>
            <a:ext cx="937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Polices respectées et des couleurs de police demandées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Utilisation du dégradé </a:t>
            </a:r>
            <a:r>
              <a:rPr lang="fr-FR" dirty="0" err="1"/>
              <a:t>Cloudy</a:t>
            </a:r>
            <a:r>
              <a:rPr lang="fr-FR" dirty="0"/>
              <a:t> Knoxville </a:t>
            </a:r>
            <a:r>
              <a:rPr lang="fr-FR" dirty="0" smtClean="0"/>
              <a:t>pour le menu et les blocs</a:t>
            </a: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Utilisation du dégradé </a:t>
            </a:r>
            <a:r>
              <a:rPr lang="fr-FR" dirty="0"/>
              <a:t>Cold </a:t>
            </a:r>
            <a:r>
              <a:rPr lang="fr-FR" dirty="0" err="1"/>
              <a:t>Evening</a:t>
            </a:r>
            <a:r>
              <a:rPr lang="fr-FR" dirty="0"/>
              <a:t> </a:t>
            </a:r>
            <a:r>
              <a:rPr lang="fr-FR" dirty="0" smtClean="0"/>
              <a:t>pour les boutons </a:t>
            </a:r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95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gerian" panose="04020705040A02060702" pitchFamily="82" charset="0"/>
              </a:rPr>
              <a:t>Les Améliorations</a:t>
            </a:r>
            <a:endParaRPr lang="fr-FR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03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48" y="400124"/>
            <a:ext cx="1644123" cy="164412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018085" y="852854"/>
            <a:ext cx="643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Création d’un logo pour accentuer l’identité visuelle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38" y="2129326"/>
            <a:ext cx="609600" cy="609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22530" y="2249460"/>
            <a:ext cx="643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Modifications du panier 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29" y="3174146"/>
            <a:ext cx="762000" cy="762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17" y="3174146"/>
            <a:ext cx="762000" cy="762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41" y="3174146"/>
            <a:ext cx="762000" cy="762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54" y="4370429"/>
            <a:ext cx="609600" cy="6096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70" y="4370429"/>
            <a:ext cx="609600" cy="6096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485" y="4370429"/>
            <a:ext cx="609600" cy="6096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38" y="4370429"/>
            <a:ext cx="609600" cy="60960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4122530" y="3370480"/>
            <a:ext cx="643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Utilisation de nouvelles icones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22528" y="4610697"/>
            <a:ext cx="643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Utilisation d’icones pour la barre de navigation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15" y="5540412"/>
            <a:ext cx="609600" cy="6096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41" y="5540412"/>
            <a:ext cx="609600" cy="6096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67" y="5540412"/>
            <a:ext cx="609600" cy="6096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94" y="5540412"/>
            <a:ext cx="609600" cy="6096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122528" y="5706353"/>
            <a:ext cx="643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Utilisation d’icones pour la partie contact</a:t>
            </a:r>
          </a:p>
        </p:txBody>
      </p:sp>
    </p:spTree>
    <p:extLst>
      <p:ext uri="{BB962C8B-B14F-4D97-AF65-F5344CB8AC3E}">
        <p14:creationId xmlns:p14="http://schemas.microsoft.com/office/powerpoint/2010/main" val="267100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Ajout d’une page article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09"/>
          <a:stretch/>
        </p:blipFill>
        <p:spPr>
          <a:xfrm>
            <a:off x="2875084" y="607392"/>
            <a:ext cx="2750775" cy="5835161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Avec section « Vous pourriez aimer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7244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79</TotalTime>
  <Words>249</Words>
  <Application>Microsoft Office PowerPoint</Application>
  <PresentationFormat>Grand écran</PresentationFormat>
  <Paragraphs>35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Algerian</vt:lpstr>
      <vt:lpstr>Century Gothic</vt:lpstr>
      <vt:lpstr>Garamond</vt:lpstr>
      <vt:lpstr>Savon</vt:lpstr>
      <vt:lpstr>DUCSMAN</vt:lpstr>
      <vt:lpstr>Présentation des maquettes</vt:lpstr>
      <vt:lpstr>Présentation PowerPoint</vt:lpstr>
      <vt:lpstr>Présentation PowerPoint</vt:lpstr>
      <vt:lpstr>Présentation PowerPoint</vt:lpstr>
      <vt:lpstr>Charte Graphique respectée:  </vt:lpstr>
      <vt:lpstr>Les Améliorations</vt:lpstr>
      <vt:lpstr>Présentation PowerPoint</vt:lpstr>
      <vt:lpstr>Ajout d’une page article</vt:lpstr>
      <vt:lpstr>Ajout présentation de l’équipe</vt:lpstr>
      <vt:lpstr>Page SAV</vt:lpstr>
      <vt:lpstr>Création d’animations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DUCSMAN</dc:title>
  <dc:creator>Grischka Gorski</dc:creator>
  <cp:lastModifiedBy>Grischka Gorski</cp:lastModifiedBy>
  <cp:revision>7</cp:revision>
  <dcterms:created xsi:type="dcterms:W3CDTF">2022-01-21T09:08:53Z</dcterms:created>
  <dcterms:modified xsi:type="dcterms:W3CDTF">2022-01-21T10:28:31Z</dcterms:modified>
</cp:coreProperties>
</file>